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8E31-55F0-AD42-AC79-A9D248B6B1EE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E92A6-5844-E24B-853D-E293A9CD26B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IMG_53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3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1441011" y="0"/>
            <a:ext cx="12494529" cy="687151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3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756513" y="0"/>
            <a:ext cx="13352972" cy="73436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3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810559" y="-73386"/>
            <a:ext cx="12656539" cy="696060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4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972186" y="-36092"/>
            <a:ext cx="13109804" cy="72098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4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572166" y="40529"/>
            <a:ext cx="12356350" cy="67955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4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4469376" y="0"/>
            <a:ext cx="12494529" cy="6871510"/>
          </a:xfrm>
        </p:spPr>
      </p:pic>
      <p:pic>
        <p:nvPicPr>
          <p:cNvPr id="5" name="Bild 4" descr="IMG_53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158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4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643668" y="0"/>
            <a:ext cx="12469964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2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2143219" y="-133932"/>
            <a:ext cx="13091185" cy="71996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2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812060" y="0"/>
            <a:ext cx="12729472" cy="70007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805835" y="13510"/>
            <a:ext cx="12798525" cy="70386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IMG_53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797055" y="-27020"/>
            <a:ext cx="13136785" cy="72247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3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2222755" y="-135099"/>
            <a:ext cx="13167003" cy="72413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Dominik Hew</dc:creator>
  <cp:lastModifiedBy>Dominik Hew</cp:lastModifiedBy>
  <cp:revision>3</cp:revision>
  <dcterms:created xsi:type="dcterms:W3CDTF">2010-10-15T20:59:50Z</dcterms:created>
  <dcterms:modified xsi:type="dcterms:W3CDTF">2012-05-15T15:30:32Z</dcterms:modified>
</cp:coreProperties>
</file>