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1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3DF5-EF0E-244E-A63B-87C1B1B4D143}" type="datetimeFigureOut">
              <a:rPr lang="de-DE" smtClean="0"/>
              <a:t>15.05.12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E56C-2F31-B940-940B-0CB892A91C7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3DF5-EF0E-244E-A63B-87C1B1B4D143}" type="datetimeFigureOut">
              <a:rPr lang="de-DE" smtClean="0"/>
              <a:t>15.05.12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E56C-2F31-B940-940B-0CB892A91C7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3DF5-EF0E-244E-A63B-87C1B1B4D143}" type="datetimeFigureOut">
              <a:rPr lang="de-DE" smtClean="0"/>
              <a:t>15.05.12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E56C-2F31-B940-940B-0CB892A91C7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3DF5-EF0E-244E-A63B-87C1B1B4D143}" type="datetimeFigureOut">
              <a:rPr lang="de-DE" smtClean="0"/>
              <a:t>15.05.12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E56C-2F31-B940-940B-0CB892A91C7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3DF5-EF0E-244E-A63B-87C1B1B4D143}" type="datetimeFigureOut">
              <a:rPr lang="de-DE" smtClean="0"/>
              <a:t>15.05.12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E56C-2F31-B940-940B-0CB892A91C7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3DF5-EF0E-244E-A63B-87C1B1B4D143}" type="datetimeFigureOut">
              <a:rPr lang="de-DE" smtClean="0"/>
              <a:t>15.05.12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E56C-2F31-B940-940B-0CB892A91C7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3DF5-EF0E-244E-A63B-87C1B1B4D143}" type="datetimeFigureOut">
              <a:rPr lang="de-DE" smtClean="0"/>
              <a:t>15.05.12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E56C-2F31-B940-940B-0CB892A91C7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3DF5-EF0E-244E-A63B-87C1B1B4D143}" type="datetimeFigureOut">
              <a:rPr lang="de-DE" smtClean="0"/>
              <a:t>15.05.12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E56C-2F31-B940-940B-0CB892A91C7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3DF5-EF0E-244E-A63B-87C1B1B4D143}" type="datetimeFigureOut">
              <a:rPr lang="de-DE" smtClean="0"/>
              <a:t>15.05.12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E56C-2F31-B940-940B-0CB892A91C7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3DF5-EF0E-244E-A63B-87C1B1B4D143}" type="datetimeFigureOut">
              <a:rPr lang="de-DE" smtClean="0"/>
              <a:t>15.05.12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E56C-2F31-B940-940B-0CB892A91C7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3DF5-EF0E-244E-A63B-87C1B1B4D143}" type="datetimeFigureOut">
              <a:rPr lang="de-DE" smtClean="0"/>
              <a:t>15.05.12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E56C-2F31-B940-940B-0CB892A91C7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E3DF5-EF0E-244E-A63B-87C1B1B4D143}" type="datetimeFigureOut">
              <a:rPr lang="de-DE" smtClean="0"/>
              <a:t>15.05.12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1E56C-2F31-B940-940B-0CB892A91C70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Bild 3" descr="DSC_03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373"/>
            <a:ext cx="9144000" cy="60732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5" descr="DSC_035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384" r="-10384"/>
          <a:stretch>
            <a:fillRect/>
          </a:stretch>
        </p:blipFill>
        <p:spPr>
          <a:xfrm>
            <a:off x="-1546883" y="-13093"/>
            <a:ext cx="12518339" cy="688460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DSC_032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384" r="-10384"/>
          <a:stretch>
            <a:fillRect/>
          </a:stretch>
        </p:blipFill>
        <p:spPr>
          <a:xfrm>
            <a:off x="-2679976" y="-445829"/>
            <a:ext cx="13280620" cy="730382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DSC_033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384" r="-10384"/>
          <a:stretch>
            <a:fillRect/>
          </a:stretch>
        </p:blipFill>
        <p:spPr>
          <a:xfrm>
            <a:off x="-1775749" y="-13253"/>
            <a:ext cx="12518627" cy="68847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DSC_033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884" r="-86884"/>
          <a:stretch>
            <a:fillRect/>
          </a:stretch>
        </p:blipFill>
        <p:spPr>
          <a:xfrm>
            <a:off x="-1926796" y="-374356"/>
            <a:ext cx="13184436" cy="725093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DSC_0338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384" r="-10384"/>
          <a:stretch>
            <a:fillRect/>
          </a:stretch>
        </p:blipFill>
        <p:spPr>
          <a:xfrm>
            <a:off x="-1932164" y="-306813"/>
            <a:ext cx="13052410" cy="717832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DSC_0339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384" r="-10384"/>
          <a:stretch>
            <a:fillRect/>
          </a:stretch>
        </p:blipFill>
        <p:spPr>
          <a:xfrm>
            <a:off x="-2146122" y="-1"/>
            <a:ext cx="12469965" cy="685800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DSC_034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884" r="-86884"/>
          <a:stretch>
            <a:fillRect/>
          </a:stretch>
        </p:blipFill>
        <p:spPr>
          <a:xfrm>
            <a:off x="-2312682" y="-135100"/>
            <a:ext cx="13472964" cy="740961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5" descr="DSC_034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384" r="-10384"/>
          <a:stretch>
            <a:fillRect/>
          </a:stretch>
        </p:blipFill>
        <p:spPr>
          <a:xfrm>
            <a:off x="-2324002" y="-129310"/>
            <a:ext cx="12935389" cy="711396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5" descr="DSC_035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384" r="-10384"/>
          <a:stretch>
            <a:fillRect/>
          </a:stretch>
        </p:blipFill>
        <p:spPr>
          <a:xfrm>
            <a:off x="-1605557" y="-40530"/>
            <a:ext cx="12587140" cy="692244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Bildschirmpräsentation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Dominik Hew</dc:creator>
  <cp:lastModifiedBy>Dominik Hew</cp:lastModifiedBy>
  <cp:revision>2</cp:revision>
  <dcterms:created xsi:type="dcterms:W3CDTF">2010-10-15T21:10:55Z</dcterms:created>
  <dcterms:modified xsi:type="dcterms:W3CDTF">2012-05-15T15:30:58Z</dcterms:modified>
</cp:coreProperties>
</file>