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2B42B-782A-C044-8B78-ADC5DAA77D1F}" type="datetimeFigureOut">
              <a:rPr lang="de-DE" smtClean="0"/>
              <a:t>15.05.12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929D2-7AF0-6749-87C5-BFCB36D7C357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DSC_029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408468" y="0"/>
            <a:ext cx="12469964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884" r="-86884"/>
          <a:stretch>
            <a:fillRect/>
          </a:stretch>
        </p:blipFill>
        <p:spPr>
          <a:xfrm>
            <a:off x="-1499331" y="0"/>
            <a:ext cx="12798525" cy="703869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9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644993" y="0"/>
            <a:ext cx="12469965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8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884" r="-86884"/>
          <a:stretch>
            <a:fillRect/>
          </a:stretch>
        </p:blipFill>
        <p:spPr>
          <a:xfrm>
            <a:off x="-1427483" y="0"/>
            <a:ext cx="12469964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8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988559" y="274638"/>
            <a:ext cx="11139258" cy="61261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9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2211060" y="0"/>
            <a:ext cx="12983312" cy="714032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2071043" y="0"/>
            <a:ext cx="12469964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468445" y="0"/>
            <a:ext cx="12469965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0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781730" y="0"/>
            <a:ext cx="12469962" cy="685799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0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884" r="-86884"/>
          <a:stretch>
            <a:fillRect/>
          </a:stretch>
        </p:blipFill>
        <p:spPr>
          <a:xfrm>
            <a:off x="-1889895" y="-90132"/>
            <a:ext cx="12986977" cy="71423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7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884" r="-86884"/>
          <a:stretch>
            <a:fillRect/>
          </a:stretch>
        </p:blipFill>
        <p:spPr>
          <a:xfrm>
            <a:off x="-2245127" y="0"/>
            <a:ext cx="13716962" cy="754380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0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217649" y="-283709"/>
            <a:ext cx="12985834" cy="714170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884" r="-86884"/>
          <a:stretch>
            <a:fillRect/>
          </a:stretch>
        </p:blipFill>
        <p:spPr>
          <a:xfrm>
            <a:off x="-1657203" y="-21696"/>
            <a:ext cx="12927025" cy="710936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696152" y="-172718"/>
            <a:ext cx="12793234" cy="703578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127196" y="13510"/>
            <a:ext cx="12469964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360212" y="0"/>
            <a:ext cx="12519096" cy="688502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1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610503" y="13510"/>
            <a:ext cx="12469964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098757" y="-1"/>
            <a:ext cx="12469966" cy="685800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625036" y="0"/>
            <a:ext cx="12469965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30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756350" y="0"/>
            <a:ext cx="12469965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7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058321" y="0"/>
            <a:ext cx="12469965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7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533671" y="0"/>
            <a:ext cx="12469965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7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2229327" y="0"/>
            <a:ext cx="12469965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7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2148253" y="-13510"/>
            <a:ext cx="12469964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7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884" r="-86884"/>
          <a:stretch>
            <a:fillRect/>
          </a:stretch>
        </p:blipFill>
        <p:spPr>
          <a:xfrm>
            <a:off x="-1905039" y="0"/>
            <a:ext cx="12469964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DSC_027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968935" y="274638"/>
            <a:ext cx="11180320" cy="614874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DSC_028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84" r="-10384"/>
          <a:stretch>
            <a:fillRect/>
          </a:stretch>
        </p:blipFill>
        <p:spPr>
          <a:xfrm>
            <a:off x="-1577410" y="183248"/>
            <a:ext cx="11777495" cy="647716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Dominik Hew</dc:creator>
  <cp:lastModifiedBy>Dominik Hew</cp:lastModifiedBy>
  <cp:revision>4</cp:revision>
  <dcterms:created xsi:type="dcterms:W3CDTF">2010-10-15T20:23:59Z</dcterms:created>
  <dcterms:modified xsi:type="dcterms:W3CDTF">2012-05-15T15:30:04Z</dcterms:modified>
</cp:coreProperties>
</file>