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A40A-C1EC-214D-A7F3-E407A0402ECC}" type="datetimeFigureOut">
              <a:rPr lang="de-DE" smtClean="0"/>
              <a:t>15.05.12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67D22-A599-4D42-B74B-15BF9B6A4E7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DSC_02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29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400474" y="166558"/>
            <a:ext cx="11970588" cy="65833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0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-1427499" y="0"/>
            <a:ext cx="12469965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0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612883" y="3659"/>
            <a:ext cx="12463312" cy="685434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0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826279" y="-175630"/>
            <a:ext cx="13449449" cy="739667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0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743001" y="-111463"/>
            <a:ext cx="12840083" cy="706155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0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721569" y="13509"/>
            <a:ext cx="12896788" cy="70927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734913" y="-175630"/>
            <a:ext cx="12807575" cy="704367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648428" y="13510"/>
            <a:ext cx="12445399" cy="684449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745199" y="-193123"/>
            <a:ext cx="12919382" cy="71051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1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968689" y="0"/>
            <a:ext cx="12823092" cy="70522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1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-2641711" y="1193434"/>
            <a:ext cx="9596750" cy="5277843"/>
          </a:xfrm>
        </p:spPr>
      </p:pic>
      <p:pic>
        <p:nvPicPr>
          <p:cNvPr id="5" name="Bild 4" descr="IMG_53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530" y="1193434"/>
            <a:ext cx="3958382" cy="5277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2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-2779462" y="620549"/>
            <a:ext cx="10329421" cy="5680784"/>
          </a:xfrm>
        </p:spPr>
      </p:pic>
      <p:pic>
        <p:nvPicPr>
          <p:cNvPr id="5" name="Bild 4" descr="IMG_53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212" y="620549"/>
            <a:ext cx="4260588" cy="5680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32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-3210700" y="274638"/>
            <a:ext cx="10823536" cy="5952528"/>
          </a:xfrm>
        </p:spPr>
      </p:pic>
      <p:pic>
        <p:nvPicPr>
          <p:cNvPr id="5" name="Bild 4" descr="IMG_53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404" y="274638"/>
            <a:ext cx="4464396" cy="5952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29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056104" y="274638"/>
            <a:ext cx="11460064" cy="630259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29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383452" y="189140"/>
            <a:ext cx="11970587" cy="65833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29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400455" y="112518"/>
            <a:ext cx="11970588" cy="65833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29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451747" y="162120"/>
            <a:ext cx="12080812" cy="66439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IMG_529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372066" y="186138"/>
            <a:ext cx="11857112" cy="652095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Bildschirmpräsentation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Dominik Hew</dc:creator>
  <cp:lastModifiedBy>Dominik Hew</cp:lastModifiedBy>
  <cp:revision>3</cp:revision>
  <dcterms:created xsi:type="dcterms:W3CDTF">2010-10-15T20:02:25Z</dcterms:created>
  <dcterms:modified xsi:type="dcterms:W3CDTF">2012-05-15T15:29:20Z</dcterms:modified>
</cp:coreProperties>
</file>